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70" r:id="rId3"/>
    <p:sldId id="271" r:id="rId4"/>
    <p:sldId id="257" r:id="rId5"/>
    <p:sldId id="272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6" r:id="rId14"/>
    <p:sldId id="273" r:id="rId15"/>
    <p:sldId id="269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695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85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55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1521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233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52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24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357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36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967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516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64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3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9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509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5637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oletto.info/v1/domand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eb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n440nOyyNY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Ka3Y9WGWV8&amp;t=37s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hristiantietze.de/posts/2016/05/emoji-bytes-lost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ebp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CED792-C99F-482C-A908-507C4ED2E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688" y="195310"/>
            <a:ext cx="11070454" cy="2993994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Zawód, pasja, a może styl życia? – czyli czym jest powołanie?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696CED3-6410-499A-BCCA-3B5B6894D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356" y="4131425"/>
            <a:ext cx="8263967" cy="2324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2884516" y="3189304"/>
            <a:ext cx="6367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Jubileusz 200-lecia</a:t>
            </a:r>
            <a:endParaRPr lang="pl-PL" dirty="0"/>
          </a:p>
          <a:p>
            <a:pPr algn="ctr"/>
            <a:r>
              <a:rPr lang="pl-PL" b="1" dirty="0"/>
              <a:t>Wyższego Seminarium Duchownego w Tarnowie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053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3CC78A5-21C6-452A-B084-476EB305D385}"/>
              </a:ext>
            </a:extLst>
          </p:cNvPr>
          <p:cNvSpPr/>
          <p:nvPr/>
        </p:nvSpPr>
        <p:spPr>
          <a:xfrm>
            <a:off x="2917767" y="756796"/>
            <a:ext cx="890780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Skąd się biorą księża…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956253A-1610-4728-BE7D-720412FEF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772" y="1934592"/>
            <a:ext cx="4323750" cy="432375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0678EAD-641B-4C3E-BF20-03E9C4D9E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25196" y="2292037"/>
            <a:ext cx="3474767" cy="3474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9221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8EC132-95E0-4BD5-A252-FA18407F0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693351"/>
            <a:ext cx="8610600" cy="1293028"/>
          </a:xfrm>
        </p:spPr>
        <p:txBody>
          <a:bodyPr/>
          <a:lstStyle/>
          <a:p>
            <a:pPr algn="ctr"/>
            <a:r>
              <a:rPr lang="pl-PL" b="1" dirty="0"/>
              <a:t>WYŻSZE SEMINARIUM DUCHOWNE W TARNOWIE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C592BF2-DA45-423A-90F5-D32472D82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04" b="12478"/>
          <a:stretch/>
        </p:blipFill>
        <p:spPr>
          <a:xfrm>
            <a:off x="6591269" y="1888724"/>
            <a:ext cx="5358816" cy="2982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22A9189-AFC1-4EA6-AECF-F0F8EEE0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466" y="3773323"/>
            <a:ext cx="4612601" cy="308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7FDF72B-B40B-4334-AD49-12E779543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6" y="1176349"/>
            <a:ext cx="4122040" cy="2738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6574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7E60303-D00C-4DD5-B2CC-42E06D0BA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14" b="22071"/>
          <a:stretch/>
        </p:blipFill>
        <p:spPr>
          <a:xfrm>
            <a:off x="58189" y="1679171"/>
            <a:ext cx="12192000" cy="5040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/>
          <p:cNvSpPr/>
          <p:nvPr/>
        </p:nvSpPr>
        <p:spPr>
          <a:xfrm>
            <a:off x="3560878" y="1024846"/>
            <a:ext cx="5003742" cy="385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https://www.youtube.com/watch?v=3n440nOyyNY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87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6215CD4B-7A0E-499D-9EE3-461747CC7F5D}"/>
              </a:ext>
            </a:extLst>
          </p:cNvPr>
          <p:cNvSpPr/>
          <p:nvPr/>
        </p:nvSpPr>
        <p:spPr>
          <a:xfrm>
            <a:off x="2244436" y="801184"/>
            <a:ext cx="97611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Jak rozeznać powołanie?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AAA29EE-9EE6-459C-94FB-615D067CE1B8}"/>
              </a:ext>
            </a:extLst>
          </p:cNvPr>
          <p:cNvSpPr txBox="1"/>
          <p:nvPr/>
        </p:nvSpPr>
        <p:spPr>
          <a:xfrm>
            <a:off x="1553592" y="2024110"/>
            <a:ext cx="9534618" cy="444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Módl się.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Miej relację z Jezusem.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Wsłuchuj się w swoje pragnienia.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Czytaj Pismo </a:t>
            </a:r>
            <a:r>
              <a:rPr lang="pl-P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</a:t>
            </a: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więte. 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Rozmawiaj, pytaj. 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Słuchaj, co mówią inni. 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Bądź odważny, idź za głosem powołania</a:t>
            </a:r>
            <a:r>
              <a:rPr lang="pl-P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Weź udział w rekolekcjach, dniach otwartych.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664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7" r="1559" b="6007"/>
          <a:stretch/>
        </p:blipFill>
        <p:spPr>
          <a:xfrm>
            <a:off x="730133" y="1436993"/>
            <a:ext cx="10731731" cy="5130064"/>
          </a:xfrm>
        </p:spPr>
      </p:pic>
      <p:sp>
        <p:nvSpPr>
          <p:cNvPr id="5" name="Prostokąt 4"/>
          <p:cNvSpPr/>
          <p:nvPr/>
        </p:nvSpPr>
        <p:spPr>
          <a:xfrm>
            <a:off x="4155403" y="600886"/>
            <a:ext cx="3299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https://www.wsd.tarnow.pl/</a:t>
            </a:r>
          </a:p>
        </p:txBody>
      </p:sp>
    </p:spTree>
    <p:extLst>
      <p:ext uri="{BB962C8B-B14F-4D97-AF65-F5344CB8AC3E}">
        <p14:creationId xmlns:p14="http://schemas.microsoft.com/office/powerpoint/2010/main" val="2538864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3BE989D-8FDA-4282-819F-F7AE300FA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91" y="2925700"/>
            <a:ext cx="5782150" cy="3854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0A09457-3B51-46A2-964D-E057FF800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b="6718"/>
          <a:stretch/>
        </p:blipFill>
        <p:spPr>
          <a:xfrm>
            <a:off x="6096000" y="743359"/>
            <a:ext cx="5876845" cy="3628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rostokąt 1"/>
          <p:cNvSpPr/>
          <p:nvPr/>
        </p:nvSpPr>
        <p:spPr>
          <a:xfrm>
            <a:off x="6061227" y="5546969"/>
            <a:ext cx="5911618" cy="385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https://www.youtube.com/watch?v=rKa3Y9WGWV8&amp;t=37s</a:t>
            </a: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8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872836"/>
            <a:ext cx="10820400" cy="5345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/>
              <a:t>Św. Jan Paweł II w liście z 1985 r.:</a:t>
            </a:r>
          </a:p>
          <a:p>
            <a:pPr marL="0" indent="0">
              <a:buNone/>
            </a:pPr>
            <a:r>
              <a:rPr lang="pl-PL" sz="3200" dirty="0"/>
              <a:t> </a:t>
            </a:r>
          </a:p>
          <a:p>
            <a:pPr marL="0" indent="0" algn="just">
              <a:buNone/>
            </a:pPr>
            <a:r>
              <a:rPr lang="pl-PL" sz="3200" dirty="0"/>
              <a:t>Ta treść jest wieloraka – wiele jest życiowych powołań i zadań, wobec których młodzi muszą określić swoją własną drogę. Jednakże na każdej z tych dróg chodzi o to, ażeby wypełnić jedno zasadnicze powołanie: być człowiekiem! Być nim, jako chrześcijanin! </a:t>
            </a:r>
          </a:p>
          <a:p>
            <a:pPr marL="0" indent="0" algn="just">
              <a:buNone/>
            </a:pPr>
            <a:r>
              <a:rPr lang="pl-PL" sz="3200" dirty="0"/>
              <a:t>Być człowiekiem wedle miary daru Chrystusowego. </a:t>
            </a:r>
          </a:p>
        </p:txBody>
      </p:sp>
    </p:spTree>
    <p:extLst>
      <p:ext uri="{BB962C8B-B14F-4D97-AF65-F5344CB8AC3E}">
        <p14:creationId xmlns:p14="http://schemas.microsoft.com/office/powerpoint/2010/main" val="3703713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922714"/>
            <a:ext cx="10820400" cy="52959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i="1" dirty="0"/>
              <a:t>O Jezu, Boski Pasterzu, który powołałeś Apostołów, aby ich uczynić rybakami dusz, pociągnij ku sobie gorące i szlachetne umysły młodych ludzi i uczyń ich swoimi naśladowcami i swoimi sługami. Spraw, by dzielili Twoje pragnienie powszechnego odkupienia, dla którego ustawicznie składasz na ołtarzach swoją ofiarę. </a:t>
            </a:r>
            <a:endParaRPr lang="pl-PL" dirty="0"/>
          </a:p>
          <a:p>
            <a:pPr marL="0" indent="0">
              <a:buNone/>
            </a:pPr>
            <a:r>
              <a:rPr lang="pl-PL" i="1" dirty="0"/>
              <a:t>Ty, o Panie, który żyjesz, aby się wstawiać za nami, otwórz przed nimi takie horyzonty, by dostrzegali cały świat, w którym wznosi się niema prośba tak wielu braci o światło prawdy i ciepło miłości. Spraw, by odpowiadając na Twoje wołanie przedłużali tu na ziemi Twoją misję, budowali Twoje Ciało mistyczne - Kościół i byli solą ziemi i światłością świata. </a:t>
            </a:r>
            <a:endParaRPr lang="pl-PL" dirty="0"/>
          </a:p>
          <a:p>
            <a:pPr marL="0" indent="0">
              <a:buNone/>
            </a:pPr>
            <a:r>
              <a:rPr lang="pl-PL" i="1" dirty="0"/>
              <a:t>Rozszerz, o Panie, Twoje miłościwe wołanie również na wiele serc kobiecych, czystych i wielkodusznych wlej w nie pragnienie doskonałości ewangelicznej, oddania się służbie Kościołowi oraz ludziom potrzebującym pomocy i miłości. Amen.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86944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363286"/>
            <a:ext cx="10820400" cy="4855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i="1" dirty="0"/>
              <a:t>Panie Jezu Chryste, oświeć mnie, proszę,</a:t>
            </a:r>
            <a:br>
              <a:rPr lang="pl-PL" i="1" dirty="0"/>
            </a:br>
            <a:r>
              <a:rPr lang="pl-PL" i="1" dirty="0"/>
              <a:t>światłem Twojego Ducha,</a:t>
            </a:r>
            <a:br>
              <a:rPr lang="pl-PL" i="1" dirty="0"/>
            </a:br>
            <a:r>
              <a:rPr lang="pl-PL" i="1" dirty="0"/>
              <a:t>abym właściwie odczytał drogę,</a:t>
            </a:r>
            <a:br>
              <a:rPr lang="pl-PL" i="1" dirty="0"/>
            </a:br>
            <a:r>
              <a:rPr lang="pl-PL" i="1" dirty="0"/>
              <a:t>którą chcesz mnie prowadzić.</a:t>
            </a:r>
            <a:endParaRPr lang="pl-PL" dirty="0"/>
          </a:p>
          <a:p>
            <a:pPr marL="0" indent="0" algn="ctr">
              <a:buNone/>
            </a:pPr>
            <a:r>
              <a:rPr lang="pl-PL" i="1" dirty="0"/>
              <a:t>Daj mi jasność nie tylko umysłu,</a:t>
            </a:r>
            <a:br>
              <a:rPr lang="pl-PL" i="1" dirty="0"/>
            </a:br>
            <a:r>
              <a:rPr lang="pl-PL" i="1" dirty="0"/>
              <a:t>ale przede wszystkim serca,</a:t>
            </a:r>
            <a:br>
              <a:rPr lang="pl-PL" i="1" dirty="0"/>
            </a:br>
            <a:r>
              <a:rPr lang="pl-PL" i="1" dirty="0"/>
              <a:t>dla rozpoznania tego,</a:t>
            </a:r>
            <a:br>
              <a:rPr lang="pl-PL" i="1" dirty="0"/>
            </a:br>
            <a:r>
              <a:rPr lang="pl-PL" i="1" dirty="0"/>
              <a:t>kim jestem, kim mam być</a:t>
            </a:r>
            <a:br>
              <a:rPr lang="pl-PL" i="1" dirty="0"/>
            </a:br>
            <a:r>
              <a:rPr lang="pl-PL" i="1" dirty="0"/>
              <a:t>i co mam robić, aby jak najlepiej</a:t>
            </a:r>
            <a:br>
              <a:rPr lang="pl-PL" i="1" dirty="0"/>
            </a:br>
            <a:r>
              <a:rPr lang="pl-PL" i="1" dirty="0"/>
              <a:t>zrealizować Twój plan wobec mnie.</a:t>
            </a:r>
            <a:endParaRPr lang="pl-PL" dirty="0"/>
          </a:p>
          <a:p>
            <a:pPr marL="0" indent="0" algn="ctr">
              <a:buNone/>
            </a:pPr>
            <a:r>
              <a:rPr lang="pl-PL" i="1" dirty="0"/>
              <a:t>Udziel mi także siły</a:t>
            </a:r>
            <a:br>
              <a:rPr lang="pl-PL" i="1" dirty="0"/>
            </a:br>
            <a:r>
              <a:rPr lang="pl-PL" i="1" dirty="0"/>
              <a:t>do wytrwałego kroczenia za Tobą</a:t>
            </a:r>
            <a:br>
              <a:rPr lang="pl-PL" i="1" dirty="0"/>
            </a:br>
            <a:r>
              <a:rPr lang="pl-PL" i="1" dirty="0"/>
              <a:t>drogą mojego życiowego powołania.</a:t>
            </a:r>
            <a:br>
              <a:rPr lang="pl-PL" i="1" dirty="0"/>
            </a:br>
            <a:r>
              <a:rPr lang="pl-PL" i="1" dirty="0"/>
              <a:t>Amen.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7394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6"/>
          <a:stretch/>
        </p:blipFill>
        <p:spPr>
          <a:xfrm>
            <a:off x="432262" y="1147158"/>
            <a:ext cx="7365078" cy="526195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5" t="23214" r="34711" b="12727"/>
          <a:stretch/>
        </p:blipFill>
        <p:spPr>
          <a:xfrm>
            <a:off x="8537172" y="1512917"/>
            <a:ext cx="3177673" cy="428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21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2967644"/>
            <a:ext cx="10820400" cy="3251042"/>
          </a:xfrm>
        </p:spPr>
        <p:txBody>
          <a:bodyPr/>
          <a:lstStyle/>
          <a:p>
            <a:r>
              <a:rPr lang="pl-PL" sz="2800" i="1" dirty="0"/>
              <a:t> Kto pierwszy wychodzi z inicjatywą?</a:t>
            </a:r>
            <a:endParaRPr lang="pl-PL" sz="2800" dirty="0"/>
          </a:p>
          <a:p>
            <a:r>
              <a:rPr lang="pl-PL" sz="2800" i="1" dirty="0"/>
              <a:t> Jak Bóg zwraca się do człowieka?</a:t>
            </a:r>
            <a:endParaRPr lang="pl-PL" sz="2800" dirty="0"/>
          </a:p>
          <a:p>
            <a:r>
              <a:rPr lang="pl-PL" sz="2800" i="1" dirty="0"/>
              <a:t>Jak człowiek reaguje w danej sytuacji – jak odpowiada?</a:t>
            </a:r>
            <a:endParaRPr lang="pl-PL" sz="2800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553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F745EBB-3651-4771-AB64-A74CEFF93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100" y="934835"/>
            <a:ext cx="5715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5" y="3999461"/>
            <a:ext cx="3030483" cy="197739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724" y="1066302"/>
            <a:ext cx="4275715" cy="519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33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2669" y="1213657"/>
            <a:ext cx="9893531" cy="1562794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/>
              <a:t>Jubileusz 200-lecia Wyższego Seminarium Duchownego w Tarnowie. </a:t>
            </a:r>
            <a:br>
              <a:rPr lang="pl-PL" dirty="0"/>
            </a:br>
            <a:r>
              <a:rPr lang="pl-PL" dirty="0"/>
              <a:t>Zawód, pasja, a może styl życia? </a:t>
            </a:r>
            <a:br>
              <a:rPr lang="pl-PL" dirty="0"/>
            </a:br>
            <a:r>
              <a:rPr lang="pl-PL" dirty="0"/>
              <a:t>– czyli czym jest powołanie? </a:t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52" y="2917768"/>
            <a:ext cx="5565595" cy="370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52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368950-1315-4A15-8B0A-6C36EF9F7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0" y="1005840"/>
            <a:ext cx="8670175" cy="1263535"/>
          </a:xfrm>
        </p:spPr>
        <p:txBody>
          <a:bodyPr>
            <a:normAutofit fontScale="90000"/>
          </a:bodyPr>
          <a:lstStyle/>
          <a:p>
            <a:r>
              <a:rPr lang="pl-PL" sz="5400" b="1" dirty="0">
                <a:latin typeface="Arial" panose="020B0604020202020204" pitchFamily="34" charset="0"/>
                <a:cs typeface="Arial" panose="020B0604020202020204" pitchFamily="34" charset="0"/>
              </a:rPr>
              <a:t>CZYM JEST POWOŁANIE ?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83" y="2269375"/>
            <a:ext cx="5808247" cy="38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18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99CB19-500D-4F06-BDCF-40619969D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680" y="2539908"/>
            <a:ext cx="4554984" cy="1357390"/>
          </a:xfrm>
        </p:spPr>
        <p:txBody>
          <a:bodyPr>
            <a:normAutofit fontScale="90000"/>
          </a:bodyPr>
          <a:lstStyle/>
          <a:p>
            <a:r>
              <a:rPr lang="pl-PL" sz="6000" b="1" dirty="0">
                <a:latin typeface="Arial" panose="020B0604020202020204" pitchFamily="34" charset="0"/>
                <a:cs typeface="Arial" panose="020B0604020202020204" pitchFamily="34" charset="0"/>
              </a:rPr>
              <a:t>POWOŁANIE</a:t>
            </a:r>
          </a:p>
        </p:txBody>
      </p:sp>
      <p:sp>
        <p:nvSpPr>
          <p:cNvPr id="6" name="Strzałka: w prawo 5">
            <a:extLst>
              <a:ext uri="{FF2B5EF4-FFF2-40B4-BE49-F238E27FC236}">
                <a16:creationId xmlns:a16="http://schemas.microsoft.com/office/drawing/2014/main" id="{AC75C980-1F2A-4A18-B426-4CDEF357AC2E}"/>
              </a:ext>
            </a:extLst>
          </p:cNvPr>
          <p:cNvSpPr/>
          <p:nvPr/>
        </p:nvSpPr>
        <p:spPr>
          <a:xfrm>
            <a:off x="8163098" y="2974467"/>
            <a:ext cx="1726625" cy="488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AABCAB38-FFE7-4DEB-9EF4-D85D105BB16F}"/>
              </a:ext>
            </a:extLst>
          </p:cNvPr>
          <p:cNvSpPr/>
          <p:nvPr/>
        </p:nvSpPr>
        <p:spPr>
          <a:xfrm rot="2163977">
            <a:off x="7389560" y="4046342"/>
            <a:ext cx="1570169" cy="488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61BDD7B9-98B5-42BC-A44F-72952FE7B00E}"/>
              </a:ext>
            </a:extLst>
          </p:cNvPr>
          <p:cNvSpPr/>
          <p:nvPr/>
        </p:nvSpPr>
        <p:spPr>
          <a:xfrm rot="18790226">
            <a:off x="6824841" y="1807971"/>
            <a:ext cx="1826344" cy="488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4EC329FA-172A-4856-A0F3-0E4E3A2E7370}"/>
              </a:ext>
            </a:extLst>
          </p:cNvPr>
          <p:cNvSpPr/>
          <p:nvPr/>
        </p:nvSpPr>
        <p:spPr>
          <a:xfrm rot="12749361">
            <a:off x="2015494" y="2034897"/>
            <a:ext cx="1625389" cy="488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EB6DFA59-D466-4F2A-8441-23BC231A28B2}"/>
              </a:ext>
            </a:extLst>
          </p:cNvPr>
          <p:cNvSpPr/>
          <p:nvPr/>
        </p:nvSpPr>
        <p:spPr>
          <a:xfrm rot="5400000">
            <a:off x="5184646" y="4392305"/>
            <a:ext cx="1478285" cy="488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A0E014BE-0508-4474-B304-9A9A29069084}"/>
              </a:ext>
            </a:extLst>
          </p:cNvPr>
          <p:cNvSpPr/>
          <p:nvPr/>
        </p:nvSpPr>
        <p:spPr>
          <a:xfrm rot="16200000">
            <a:off x="4609149" y="1607911"/>
            <a:ext cx="1375722" cy="488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624DB671-B8F1-4D97-BA1F-E31342A3572B}"/>
              </a:ext>
            </a:extLst>
          </p:cNvPr>
          <p:cNvSpPr/>
          <p:nvPr/>
        </p:nvSpPr>
        <p:spPr>
          <a:xfrm rot="7892575">
            <a:off x="2558234" y="4108499"/>
            <a:ext cx="1652670" cy="4882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D9B1C09E-7AE8-4905-B5EF-D17701593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40825" y="-548001"/>
            <a:ext cx="3333713" cy="33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90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510D29-92B5-441E-BBA9-78D9E5893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65" y="1263534"/>
            <a:ext cx="11620870" cy="3503775"/>
          </a:xfrm>
        </p:spPr>
        <p:txBody>
          <a:bodyPr>
            <a:norm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chrześcijaństwie przez powołanie rozumie się najczęściej wezwanie człowieka przez Boga do określonego sposobu życia.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Powołanie – zdolność i zamiłowanie do czegoś, </a:t>
            </a:r>
            <a:r>
              <a:rPr lang="pl-PL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również</a:t>
            </a:r>
            <a:r>
              <a:rPr lang="pl-PL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przeświadczenie jakiejś osoby</a:t>
            </a:r>
            <a:br>
              <a:rPr lang="pl-PL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tym, że wybrany zawód, droga życiowa jakiejś osoby są dla niej najwłaściwsze. 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Powołanie jest tajemnicą Bożego wybrania.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A7380DE-666F-4FF9-A1A3-C08104038253}"/>
              </a:ext>
            </a:extLst>
          </p:cNvPr>
          <p:cNvSpPr/>
          <p:nvPr/>
        </p:nvSpPr>
        <p:spPr>
          <a:xfrm>
            <a:off x="-540327" y="340204"/>
            <a:ext cx="65035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DEFINICJA…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99DF995-9DDB-421E-A46A-E48DBF57D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441" y="3577514"/>
            <a:ext cx="4770094" cy="2856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2639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DF43770-4F9E-4592-9FBA-BC9B51BCA1A9}"/>
              </a:ext>
            </a:extLst>
          </p:cNvPr>
          <p:cNvSpPr/>
          <p:nvPr/>
        </p:nvSpPr>
        <p:spPr>
          <a:xfrm>
            <a:off x="4922397" y="354698"/>
            <a:ext cx="3962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RODZAJE…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EEC7A03-2DCA-4487-B25A-AC43AB2F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3" y="151817"/>
            <a:ext cx="4798381" cy="2669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1286804-25C0-42DC-B826-B821A16E0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477" y="1046109"/>
            <a:ext cx="4926151" cy="2236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32097B5-6A47-4A14-9709-1A10236A0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118534"/>
            <a:ext cx="4926150" cy="27709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7DDABE1-8C9A-41CE-8D7D-C50D1808C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567" y="3858742"/>
            <a:ext cx="4926150" cy="2923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DF3C74D5-AC1D-41E7-BC62-0A2A38F58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768" y="1694704"/>
            <a:ext cx="3391270" cy="37524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0858740"/>
      </p:ext>
    </p:extLst>
  </p:cSld>
  <p:clrMapOvr>
    <a:masterClrMapping/>
  </p:clrMapOvr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</Template>
  <TotalTime>794</TotalTime>
  <Words>549</Words>
  <Application>Microsoft Office PowerPoint</Application>
  <PresentationFormat>Panoramiczny</PresentationFormat>
  <Paragraphs>38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Para</vt:lpstr>
      <vt:lpstr>Zawód, pasja, a może styl życia? – czyli czym jest powołanie?</vt:lpstr>
      <vt:lpstr>Prezentacja programu PowerPoint</vt:lpstr>
      <vt:lpstr>Prezentacja programu PowerPoint</vt:lpstr>
      <vt:lpstr>Prezentacja programu PowerPoint</vt:lpstr>
      <vt:lpstr>Jubileusz 200-lecia Wyższego Seminarium Duchownego w Tarnowie.  Zawód, pasja, a może styl życia?  – czyli czym jest powołanie?  </vt:lpstr>
      <vt:lpstr>CZYM JEST POWOŁANIE ?</vt:lpstr>
      <vt:lpstr>POWOŁANIE</vt:lpstr>
      <vt:lpstr>Prezentacja programu PowerPoint</vt:lpstr>
      <vt:lpstr>Prezentacja programu PowerPoint</vt:lpstr>
      <vt:lpstr>Prezentacja programu PowerPoint</vt:lpstr>
      <vt:lpstr>WYŻSZE SEMINARIUM DUCHOWNE W TARNOWIE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Zawód, pasja, a może styl życia? – czyli czym jest powołanie?</dc:title>
  <dc:creator>Grzegorz Wolak</dc:creator>
  <cp:lastModifiedBy>katech-03</cp:lastModifiedBy>
  <cp:revision>18</cp:revision>
  <dcterms:created xsi:type="dcterms:W3CDTF">2022-03-17T20:59:12Z</dcterms:created>
  <dcterms:modified xsi:type="dcterms:W3CDTF">2022-04-07T11:42:48Z</dcterms:modified>
</cp:coreProperties>
</file>