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080625" cy="7559675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B3B5-7A34-4B57-962B-C8A37F2D56ED}" type="datetimeFigureOut">
              <a:rPr lang="pl-PL" smtClean="0"/>
              <a:t>03.06.2022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A8D8-2630-43F0-8755-86B21B96E5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8499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93043" y="402483"/>
            <a:ext cx="869453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93043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EB3B5-7A34-4B57-962B-C8A37F2D56ED}" type="datetimeFigureOut">
              <a:rPr lang="pl-PL" smtClean="0"/>
              <a:t>03.06.2022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339207" y="7006699"/>
            <a:ext cx="34022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119441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6A8D8-2630-43F0-8755-86B21B96E5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200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30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32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57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xx-none" smtClean="0">
                <a:solidFill>
                  <a:srgbClr val="FF0000"/>
                </a:solidFill>
              </a:rPr>
              <a:t>Poznajemy błogosławioną </a:t>
            </a:r>
            <a:r>
              <a:rPr lang="pl-PL" smtClean="0">
                <a:solidFill>
                  <a:srgbClr val="FF0000"/>
                </a:solidFill>
              </a:rPr>
              <a:t/>
            </a:r>
            <a:br>
              <a:rPr lang="pl-PL" smtClean="0">
                <a:solidFill>
                  <a:srgbClr val="FF0000"/>
                </a:solidFill>
              </a:rPr>
            </a:br>
            <a:r>
              <a:rPr lang="zxx-none" smtClean="0">
                <a:solidFill>
                  <a:srgbClr val="FF0000"/>
                </a:solidFill>
              </a:rPr>
              <a:t>Karolinę Kózkę</a:t>
            </a:r>
            <a:endParaRPr lang="zxx-none" dirty="0">
              <a:solidFill>
                <a:srgbClr val="FF0000"/>
              </a:solidFill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78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23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>Spróbujmy odpowiedzieć na pytania:</a:t>
            </a:r>
            <a:br>
              <a:rPr lang="pl-PL" smtClean="0"/>
            </a:b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26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xx-none" smtClean="0"/>
              <a:t>Jan Paweł II w Tarnowie</a:t>
            </a:r>
            <a:endParaRPr lang="zxx-none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1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2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1284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Niestandardowy</PresentationFormat>
  <Paragraphs>3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Poznajemy błogosławioną  Karolinę Kózkę</vt:lpstr>
      <vt:lpstr>Prezentacja programu PowerPoint</vt:lpstr>
      <vt:lpstr> Spróbujmy odpowiedzieć na pytania: </vt:lpstr>
      <vt:lpstr>Jan Paweł II w Tarnowie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Andrzej</dc:creator>
  <cp:lastModifiedBy>Andrzej</cp:lastModifiedBy>
  <cp:revision>1</cp:revision>
  <dcterms:created xsi:type="dcterms:W3CDTF">2022-06-03T12:31:41Z</dcterms:created>
  <dcterms:modified xsi:type="dcterms:W3CDTF">2022-06-03T12:31:41Z</dcterms:modified>
</cp:coreProperties>
</file>