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87" r:id="rId2"/>
    <p:sldId id="288" r:id="rId3"/>
    <p:sldId id="289" r:id="rId4"/>
    <p:sldId id="290" r:id="rId5"/>
    <p:sldId id="291" r:id="rId6"/>
    <p:sldId id="292" r:id="rId7"/>
    <p:sldId id="256" r:id="rId8"/>
    <p:sldId id="257" r:id="rId9"/>
    <p:sldId id="270" r:id="rId10"/>
    <p:sldId id="280" r:id="rId11"/>
    <p:sldId id="272" r:id="rId12"/>
    <p:sldId id="286" r:id="rId13"/>
    <p:sldId id="276" r:id="rId14"/>
    <p:sldId id="258" r:id="rId15"/>
    <p:sldId id="259" r:id="rId16"/>
    <p:sldId id="260" r:id="rId17"/>
    <p:sldId id="261" r:id="rId18"/>
    <p:sldId id="262" r:id="rId19"/>
    <p:sldId id="273" r:id="rId20"/>
    <p:sldId id="263" r:id="rId21"/>
    <p:sldId id="264" r:id="rId22"/>
    <p:sldId id="265" r:id="rId23"/>
    <p:sldId id="271" r:id="rId24"/>
    <p:sldId id="279" r:id="rId25"/>
    <p:sldId id="278" r:id="rId26"/>
    <p:sldId id="293" r:id="rId27"/>
    <p:sldId id="282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250" autoAdjust="0"/>
    <p:restoredTop sz="86457" autoAdjust="0"/>
  </p:normalViewPr>
  <p:slideViewPr>
    <p:cSldViewPr>
      <p:cViewPr varScale="1">
        <p:scale>
          <a:sx n="63" d="100"/>
          <a:sy n="63" d="100"/>
        </p:scale>
        <p:origin x="95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3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5A463-6B87-44D4-9FFF-CCCADB69571C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509EC-206C-48D9-ABAE-C17E99C992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246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509EC-206C-48D9-ABAE-C17E99C992A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791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4509EC-206C-48D9-ABAE-C17E99C992A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253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8C1E-DFA6-4487-A444-63B97C3F2E4D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FEF-0405-48DB-9D5B-C1A2EDE03DD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8C1E-DFA6-4487-A444-63B97C3F2E4D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FEF-0405-48DB-9D5B-C1A2EDE03D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8C1E-DFA6-4487-A444-63B97C3F2E4D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FEF-0405-48DB-9D5B-C1A2EDE03D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8C1E-DFA6-4487-A444-63B97C3F2E4D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FEF-0405-48DB-9D5B-C1A2EDE03D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8C1E-DFA6-4487-A444-63B97C3F2E4D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FEF-0405-48DB-9D5B-C1A2EDE03DD6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8C1E-DFA6-4487-A444-63B97C3F2E4D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FEF-0405-48DB-9D5B-C1A2EDE03D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8C1E-DFA6-4487-A444-63B97C3F2E4D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FEF-0405-48DB-9D5B-C1A2EDE03D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8C1E-DFA6-4487-A444-63B97C3F2E4D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FEF-0405-48DB-9D5B-C1A2EDE03D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8C1E-DFA6-4487-A444-63B97C3F2E4D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FEF-0405-48DB-9D5B-C1A2EDE03DD6}" type="slidenum">
              <a:rPr lang="pl-PL" smtClean="0"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8C1E-DFA6-4487-A444-63B97C3F2E4D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FEF-0405-48DB-9D5B-C1A2EDE03DD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D8C1E-DFA6-4487-A444-63B97C3F2E4D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C8FEF-0405-48DB-9D5B-C1A2EDE03DD6}" type="slidenum">
              <a:rPr lang="pl-PL" smtClean="0"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56D8C1E-DFA6-4487-A444-63B97C3F2E4D}" type="datetimeFigureOut">
              <a:rPr lang="pl-PL" smtClean="0"/>
              <a:t>03.06.2022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0C8FEF-0405-48DB-9D5B-C1A2EDE03DD6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q=film+zerwany+k%C5%82os&amp;client=firefox-b-d&amp;channel=crow5&amp;source=lnms&amp;tbm=isch&amp;sa=X&amp;ved=2ahUKEwjI747Pmdj3AhVwl4sKHQn5CxIQ_AUoA3oECAIQBQ&amp;biw=1536&amp;bih=711&amp;dpr=1.25#imgrc=r6IfKjwjXaHQCM" TargetMode="External"/><Relationship Id="rId3" Type="http://schemas.openxmlformats.org/officeDocument/2006/relationships/hyperlink" Target="https://m.niedziela.pl/artykul/764/Bl-Karolina-Kozkowna-Dziewica-i" TargetMode="External"/><Relationship Id="rId7" Type="http://schemas.openxmlformats.org/officeDocument/2006/relationships/hyperlink" Target="https://pl.aleteia.org/2017/08/09/moda-na-czystosc-czym-jest-ruch-czystych-serc/" TargetMode="External"/><Relationship Id="rId2" Type="http://schemas.openxmlformats.org/officeDocument/2006/relationships/hyperlink" Target="https://jp2online.pl/zbior/nauczanie-jana-pawla-ii;Q29sbGVjdGlvbjoyNj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nktuariumzabawa.pl/index.php/pl/bl-karolina-2/miejsca-kultu" TargetMode="External"/><Relationship Id="rId5" Type="http://schemas.openxmlformats.org/officeDocument/2006/relationships/hyperlink" Target="https://parafiakaroliny.pl/parafia/patroni/blogoslawiona-karolina" TargetMode="External"/><Relationship Id="rId4" Type="http://schemas.openxmlformats.org/officeDocument/2006/relationships/hyperlink" Target="https://www.malygosc.pl/doc/3558184.Dzis-wspomnienie-blogoslawionej-Karoliny-Kozkowny" TargetMode="External"/><Relationship Id="rId9" Type="http://schemas.openxmlformats.org/officeDocument/2006/relationships/hyperlink" Target="https://www.google.com/search?q=dom+b%C5%82+karoliny+k%C3%B3zk%C3%B3wny&amp;client=firefox-b-d&amp;channel=crow5&amp;source=lnms&amp;tbm=isch&amp;sa=X&amp;ved=2ahUKEwj_-unpmdj3AhXupIsKHfJNAT4Q_AUoAnoECAEQBA&amp;biw=1536&amp;bih=711&amp;dpr=1.25#imgrc=2Qh_KPgkwrGd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0"/>
            <a:ext cx="6264696" cy="6858000"/>
          </a:xfrm>
        </p:spPr>
      </p:pic>
    </p:spTree>
    <p:extLst>
      <p:ext uri="{BB962C8B-B14F-4D97-AF65-F5344CB8AC3E}">
        <p14:creationId xmlns:p14="http://schemas.microsoft.com/office/powerpoint/2010/main" val="14645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182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LIP\Downloads\Zabawa_sanktuarium_Błogosławionej_Karoliny_Kózkówny_front_23.04.09_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32"/>
            <a:ext cx="4824536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17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344816" cy="6957392"/>
          </a:xfrm>
        </p:spPr>
      </p:pic>
    </p:spTree>
    <p:extLst>
      <p:ext uri="{BB962C8B-B14F-4D97-AF65-F5344CB8AC3E}">
        <p14:creationId xmlns:p14="http://schemas.microsoft.com/office/powerpoint/2010/main" val="371412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ILIP\Pictures\Camera Roll\20180614_113026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328592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08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Ich uboga chata była nazywana </a:t>
            </a:r>
            <a:r>
              <a:rPr lang="pl-PL" sz="2400" b="1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"kościółkiem"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 algn="just">
              <a:buNone/>
            </a:pP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Krewni i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sąsiedzi gromadzili się tam często na wspólne czytanie Pisma świętego, żywotów świętych i religijnych czasopism. W Wielkim Poście śpiewano tam </a:t>
            </a:r>
            <a:r>
              <a:rPr lang="pl-PL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Gorzkie Żale</a:t>
            </a:r>
            <a:r>
              <a:rPr 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a w okresie Bożego Narodzenia - 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kolędy.</a:t>
            </a:r>
          </a:p>
        </p:txBody>
      </p:sp>
    </p:spTree>
    <p:extLst>
      <p:ext uri="{BB962C8B-B14F-4D97-AF65-F5344CB8AC3E}">
        <p14:creationId xmlns:p14="http://schemas.microsoft.com/office/powerpoint/2010/main" val="187203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Karolina od najmłodszych lat </a:t>
            </a:r>
            <a:r>
              <a:rPr lang="pl-PL" sz="2400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ukochała </a:t>
            </a:r>
            <a:r>
              <a:rPr lang="pl-PL" sz="2400" u="sng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modlitwę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starała się wzrastać w miłości Bożej. Nie rozstawała się z otrzymanym od matki </a:t>
            </a:r>
            <a:r>
              <a:rPr lang="pl-PL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różańcem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- modliła się nie tylko w ciągu dnia, ale i w nocy. We wszystkim była </a:t>
            </a:r>
            <a:r>
              <a:rPr lang="pl-PL" sz="2400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posłuszna rodzicom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z miłością i troską opiekowała się licznym młodszym rodzeństwem. W 1906 roku rozpoczęła naukę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 ludowej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szkole podstawowej, którą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ukończyła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1912 roku. Potem uczęszczała jeszcze na </a:t>
            </a: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tzw. naukę dopełniającą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trzy razy w tygodniu. </a:t>
            </a:r>
          </a:p>
        </p:txBody>
      </p:sp>
    </p:spTree>
    <p:extLst>
      <p:ext uri="{BB962C8B-B14F-4D97-AF65-F5344CB8AC3E}">
        <p14:creationId xmlns:p14="http://schemas.microsoft.com/office/powerpoint/2010/main" val="227112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Uczyła się chętnie i bardzo dobrze, z religii otrzymywała zawsze </a:t>
            </a: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wzorowe oceny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była </a:t>
            </a:r>
            <a:r>
              <a:rPr lang="pl-PL" sz="24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pracowita i obowiązkowa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. Do Pierwszej Komunii św. przystąpiła w roku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1907 w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Radłowie, a bierzmowana została w 1914 r. przez </a:t>
            </a:r>
            <a:r>
              <a:rPr lang="pl-PL" sz="2400" u="sng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biskupa tarnowskiego Leona Wałęgę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w nowo wybudowanym </a:t>
            </a:r>
            <a:r>
              <a:rPr lang="pl-PL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kościele parafialnym w Zabawie.</a:t>
            </a:r>
          </a:p>
        </p:txBody>
      </p:sp>
    </p:spTree>
    <p:extLst>
      <p:ext uri="{BB962C8B-B14F-4D97-AF65-F5344CB8AC3E}">
        <p14:creationId xmlns:p14="http://schemas.microsoft.com/office/powerpoint/2010/main" val="9381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Duży wpływ na duchowy rozwój Karoliny miał jej </a:t>
            </a:r>
            <a:r>
              <a:rPr lang="pl-PL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wuj, Franciszek Borzęcki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bardzo religijny i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zaangażowan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działalność apostolską i społeczną. Siostrzenica pomagała mu w prowadzeniu 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świetlicy i biblioteki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do której przychodziły często </a:t>
            </a:r>
            <a:r>
              <a:rPr lang="pl-PL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osoby dorosłe i młodzież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. Prowadzono tam </a:t>
            </a:r>
            <a:r>
              <a:rPr lang="pl-P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kształcące rozmowy, śpiewano pieśni religijne i patriotyczne, deklamowano utwory wieszczów.</a:t>
            </a:r>
          </a:p>
        </p:txBody>
      </p:sp>
    </p:spTree>
    <p:extLst>
      <p:ext uri="{BB962C8B-B14F-4D97-AF65-F5344CB8AC3E}">
        <p14:creationId xmlns:p14="http://schemas.microsoft.com/office/powerpoint/2010/main" val="188463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Karolina była </a:t>
            </a:r>
            <a:r>
              <a:rPr lang="pl-PL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urodzoną katechetką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. Nie poprzestawała na tym, że poznała jakąś prawdę wiary lub usłyszała ważne słowo; zawsze spieszyła, by </a:t>
            </a:r>
            <a:r>
              <a:rPr lang="pl-PL" sz="2400" b="1" u="sng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przekazać je innym.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Katechizowała </a:t>
            </a:r>
            <a:r>
              <a:rPr lang="pl-P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swoje rodzeństwo i okoliczne dzieci, śpiewała z nimi pieśni religijne, odmawiała </a:t>
            </a:r>
            <a:r>
              <a:rPr lang="pl-PL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różaniec </a:t>
            </a:r>
            <a:r>
              <a:rPr lang="pl-PL" sz="24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zachęcała do życia według Bożych przykazań.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Wrażliwa na potrzeby bliźnich, chętnie zajmowała się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chorymi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starszymi. Odwiedzała ich, oddając im różne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posługi i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czytając pisma religijne. Przygotowywała w razie potrzeby na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przyjęcie </a:t>
            </a:r>
            <a:r>
              <a:rPr lang="pl-PL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wiatyku. </a:t>
            </a:r>
            <a:endParaRPr lang="pl-PL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7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   </a:t>
            </a:r>
            <a:r>
              <a:rPr lang="pl-PL" b="1" dirty="0" smtClean="0">
                <a:solidFill>
                  <a:srgbClr val="FFC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Słynna „grusza”</a:t>
            </a:r>
            <a:endParaRPr lang="pl-PL" b="1" dirty="0">
              <a:solidFill>
                <a:srgbClr val="FFC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C:\Users\FILIP\Downloads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3816424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FILIP\Downloads\IMG_0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12776"/>
            <a:ext cx="367240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29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984776" cy="6858000"/>
          </a:xfrm>
        </p:spPr>
      </p:pic>
    </p:spTree>
    <p:extLst>
      <p:ext uri="{BB962C8B-B14F-4D97-AF65-F5344CB8AC3E}">
        <p14:creationId xmlns:p14="http://schemas.microsoft.com/office/powerpoint/2010/main" val="328022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Zginęła </a:t>
            </a:r>
            <a:r>
              <a:rPr lang="pl-PL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17. roku życia 18 listopada 1914 roku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na </a:t>
            </a: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początku I wojny światowej.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Carski żołnierz uprowadził ją przemocą i bestialsko zamordował, gdy broniła się pragnąc 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zachować dziewictwo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. Po kilkunastu dniach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400" dirty="0" smtClean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pl-PL" sz="24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grudnia 1914 r.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w pobliskim lesie znaleziono jej zmasakrowane zwłoki. Tragedia jej śmierci </a:t>
            </a:r>
            <a:r>
              <a:rPr lang="pl-PL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nie miała świadków.</a:t>
            </a:r>
          </a:p>
        </p:txBody>
      </p:sp>
    </p:spTree>
    <p:extLst>
      <p:ext uri="{BB962C8B-B14F-4D97-AF65-F5344CB8AC3E}">
        <p14:creationId xmlns:p14="http://schemas.microsoft.com/office/powerpoint/2010/main" val="42818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Pogrzeb sprawowany 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w niedzielę 6 grudnia 1914 r.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zgromadził ponad </a:t>
            </a:r>
            <a:r>
              <a:rPr lang="pl-PL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tysiące żałobników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i był 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wielką manifestacją patriotyczno-religijną okolicznej ludności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, która przekonana była, że uczestniczy w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pogrzebie męczennicy.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Tak rozpoczął się kult Karoliny. Pochowano ją początkowo na cmentarzu grzebalnym,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ale w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1917 roku bp Wałęga przeniósł jej ciało do grobowca przy parafialnym kościele we </a:t>
            </a:r>
            <a:r>
              <a:rPr lang="pl-PL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wsi Zabawa.</a:t>
            </a:r>
          </a:p>
        </p:txBody>
      </p:sp>
    </p:spTree>
    <p:extLst>
      <p:ext uri="{BB962C8B-B14F-4D97-AF65-F5344CB8AC3E}">
        <p14:creationId xmlns:p14="http://schemas.microsoft.com/office/powerpoint/2010/main" val="49696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l-PL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czerwca 1987 r. w Tarnowie Jan Paweł II beatyfikował Karolinę.</a:t>
            </a:r>
            <a:r>
              <a:rPr lang="pl-PL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W czasie Mszy św. beatyfikacyjnej powiedział: </a:t>
            </a:r>
            <a:r>
              <a:rPr lang="pl-PL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„Święci </a:t>
            </a:r>
            <a:r>
              <a:rPr 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są po to, ażeby świadczyć o wielkiej godności człowieka. Świadczyć o Chrystusie </a:t>
            </a:r>
            <a:r>
              <a:rPr lang="pl-PL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ukrzyżowanym i </a:t>
            </a:r>
            <a:r>
              <a:rPr 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zmartwychwstałym dla nas i dla naszego zbawienia - to znaczy równocześnie świadczyć o tej godności, jaką człowiek ma wobec Boga. Świadczyć o tym powołaniu, jakie człowiek ma w Chrystusie".</a:t>
            </a:r>
          </a:p>
        </p:txBody>
      </p:sp>
    </p:spTree>
    <p:extLst>
      <p:ext uri="{BB962C8B-B14F-4D97-AF65-F5344CB8AC3E}">
        <p14:creationId xmlns:p14="http://schemas.microsoft.com/office/powerpoint/2010/main" val="197422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       </a:t>
            </a:r>
            <a:r>
              <a:rPr lang="pl-PL" b="1" dirty="0" smtClean="0">
                <a:solidFill>
                  <a:srgbClr val="00B05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Obraz beatyfikacyjny</a:t>
            </a:r>
            <a:endParaRPr lang="pl-PL" b="1" dirty="0">
              <a:solidFill>
                <a:srgbClr val="00B05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C:\Users\FILIP\Downloads\karolina_s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439248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52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  </a:t>
            </a:r>
            <a:r>
              <a:rPr lang="pl-PL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Beatyfikacja – 10 czerwca 1987</a:t>
            </a:r>
            <a:endParaRPr lang="pl-PL" b="1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84784"/>
            <a:ext cx="5472608" cy="4464496"/>
          </a:xfrm>
        </p:spPr>
      </p:pic>
    </p:spTree>
    <p:extLst>
      <p:ext uri="{BB962C8B-B14F-4D97-AF65-F5344CB8AC3E}">
        <p14:creationId xmlns:p14="http://schemas.microsoft.com/office/powerpoint/2010/main" val="56371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</a:t>
            </a:r>
            <a:r>
              <a:rPr lang="pl-PL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Polecam!!!</a:t>
            </a:r>
            <a:endParaRPr lang="pl-PL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47800"/>
            <a:ext cx="4472944" cy="5410200"/>
          </a:xfrm>
        </p:spPr>
      </p:pic>
    </p:spTree>
    <p:extLst>
      <p:ext uri="{BB962C8B-B14F-4D97-AF65-F5344CB8AC3E}">
        <p14:creationId xmlns:p14="http://schemas.microsoft.com/office/powerpoint/2010/main" val="11518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Błogosławiona Karolino. Twojej się opiece </a:t>
            </a:r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w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szczególniejszy sposób dzisiaj </a:t>
            </a:r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polecamy i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prosimy cię, abyś nas swoim wstawiennictwem przed Bogiem wspierała, ratowała we wszystkich potrzebach naszych </a:t>
            </a:r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i </a:t>
            </a:r>
            <a:r>
              <a:rPr lang="pl-PL" sz="2800" b="1" dirty="0">
                <a:latin typeface="Calibri" panose="020F0502020204030204" pitchFamily="34" charset="0"/>
                <a:cs typeface="Calibri" panose="020F0502020204030204" pitchFamily="34" charset="0"/>
              </a:rPr>
              <a:t>wyjednała nam łaskę wiernego naśladowania cnót twoich. Spraw to o droga nasza patronko, abyśmy Bogu dochowali wierności pośród wszelkich przygód tego życia i zasłużyli sobie na łaskę szczęśliwej śmierci. Amen.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543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       Bibliografia </a:t>
            </a:r>
            <a:endParaRPr lang="pl-PL" b="1" dirty="0">
              <a:solidFill>
                <a:srgbClr val="00B0F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jp2online.pl/zbior/nauczanie-jana-pawla-ii;Q29sbGVjdGlvbjoyNjQ</a:t>
            </a:r>
            <a:endParaRPr lang="pl-P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m.niedziela.pl/artykul/764/Bl-Karolina-Kozkowna-Dziewica-i</a:t>
            </a:r>
            <a:endParaRPr lang="pl-P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www.malygosc.pl/doc/3558184.Dzis-wspomnienie-blogoslawionej-Karoliny-Kozkowny</a:t>
            </a:r>
            <a:endParaRPr lang="pl-P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parafiakaroliny.pl/parafia/patroni/blogoslawiona-karolina</a:t>
            </a:r>
            <a:endParaRPr lang="pl-P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sanktuariumzabawa.pl/index.php/pl/bl-karolina-2/miejsca-kultu</a:t>
            </a:r>
            <a:endParaRPr lang="pl-P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https://pl.aleteia.org/2017/08/09/moda-na-czystosc-czym-jest-ruch-czystych-serc</a:t>
            </a:r>
            <a:r>
              <a:rPr lang="pl-PL" sz="1600" dirty="0" smtClean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/</a:t>
            </a:r>
            <a:endParaRPr lang="pl-P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https://www.google.com/search?q=film+zerwany+k%C5%82os&amp;client=firefox-b-d&amp;channel=crow5&amp;source=lnms&amp;tbm=isch&amp;sa=X&amp;ved=2ahUKEwjI747Pmdj3AhVwl4sKHQn5CxIQ_AUoA3oECAIQBQ&amp;biw=1536&amp;bih=711&amp;dpr=1.25#imgrc=r6IfKjwjXaHQCM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  <a:hlinkClick r:id="rId9"/>
              </a:rPr>
              <a:t>https://www.google.com/search?q=dom+b%C5%82+karoliny+k%C3%B3zk%C3%B3wny&amp;client=firefox-b-d&amp;channel=crow5&amp;source=lnms&amp;tbm=isch&amp;sa=X&amp;ved=2ahUKEwj_-unpmdj3AhXupIsKHfJNAT4Q_AUoAnoECAEQBA&amp;biw=1536&amp;bih=711&amp;dpr=1.25#imgrc=2Qh_KPgkwrGdtM</a:t>
            </a:r>
            <a:endParaRPr lang="pl-P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488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0"/>
            <a:ext cx="6480720" cy="6858000"/>
          </a:xfrm>
        </p:spPr>
      </p:pic>
    </p:spTree>
    <p:extLst>
      <p:ext uri="{BB962C8B-B14F-4D97-AF65-F5344CB8AC3E}">
        <p14:creationId xmlns:p14="http://schemas.microsoft.com/office/powerpoint/2010/main" val="33443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192688" cy="6957392"/>
          </a:xfrm>
        </p:spPr>
      </p:pic>
    </p:spTree>
    <p:extLst>
      <p:ext uri="{BB962C8B-B14F-4D97-AF65-F5344CB8AC3E}">
        <p14:creationId xmlns:p14="http://schemas.microsoft.com/office/powerpoint/2010/main" val="402262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0"/>
            <a:ext cx="4896544" cy="6858000"/>
          </a:xfrm>
        </p:spPr>
      </p:pic>
    </p:spTree>
    <p:extLst>
      <p:ext uri="{BB962C8B-B14F-4D97-AF65-F5344CB8AC3E}">
        <p14:creationId xmlns:p14="http://schemas.microsoft.com/office/powerpoint/2010/main" val="107731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544616"/>
          </a:xfrm>
        </p:spPr>
      </p:pic>
    </p:spTree>
    <p:extLst>
      <p:ext uri="{BB962C8B-B14F-4D97-AF65-F5344CB8AC3E}">
        <p14:creationId xmlns:p14="http://schemas.microsoft.com/office/powerpoint/2010/main" val="188418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556934"/>
          </a:xfrm>
        </p:spPr>
        <p:txBody>
          <a:bodyPr>
            <a:normAutofit/>
          </a:bodyPr>
          <a:lstStyle/>
          <a:p>
            <a:r>
              <a:rPr lang="pl-PL" sz="4800" b="1" dirty="0" smtClean="0">
                <a:solidFill>
                  <a:srgbClr val="7030A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Karolina Kózka – jedna z wielu czy niezwykła?</a:t>
            </a:r>
            <a:endParaRPr lang="pl-PL" sz="4800" b="1" dirty="0">
              <a:solidFill>
                <a:srgbClr val="7030A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:\Users\FILIP\Downloads\1118-karolina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916832"/>
            <a:ext cx="4248472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8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pl-PL" sz="4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Życiorys</a:t>
            </a:r>
            <a:endParaRPr lang="pl-PL" sz="4800" b="1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Urodziła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się w </a:t>
            </a:r>
            <a:r>
              <a:rPr lang="pl-PL" sz="24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podtarnowskiej wsi Wał-Ruda 2 sierpnia 1898 r.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jako czwarte z jedenaściorga dzieci 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Jana Kózki </a:t>
            </a:r>
            <a:r>
              <a:rPr lang="pl-PL" sz="2400" b="1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i </a:t>
            </a:r>
            <a:r>
              <a:rPr lang="pl-PL" sz="24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Marii z domu Borzęckiej.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Pięć dni później otrzymała chrzest św. w kościele parafialnym w </a:t>
            </a:r>
            <a:r>
              <a:rPr lang="pl-PL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Radłowie.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Jej rodzice posiadali niewielkie gospodarstwo. Pracowała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z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nimi na roli. Wzrastała w atmosferze </a:t>
            </a: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żywej </a:t>
            </a:r>
            <a:r>
              <a:rPr lang="pl-PL" sz="2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i </a:t>
            </a:r>
            <a:r>
              <a:rPr lang="pl-PL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autentycznej wiary,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która wyrażała się we </a:t>
            </a:r>
            <a:r>
              <a:rPr lang="pl-PL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wspólnej rodzinnej modlitwie wieczorem i przy posiłkach</a:t>
            </a:r>
            <a:r>
              <a:rPr lang="pl-PL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w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codziennym śpiewaniu </a:t>
            </a:r>
            <a:r>
              <a:rPr lang="pl-PL" sz="2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Godzinek</a:t>
            </a:r>
            <a:r>
              <a:rPr lang="pl-PL" sz="2400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 częstym przystępowaniu do sakramentów i </a:t>
            </a:r>
            <a:r>
              <a:rPr lang="pl-PL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uczestniczeniu we Mszy św. </a:t>
            </a:r>
            <a:r>
              <a:rPr lang="pl-PL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także w dzień powszedni.</a:t>
            </a:r>
          </a:p>
        </p:txBody>
      </p:sp>
    </p:spTree>
    <p:extLst>
      <p:ext uri="{BB962C8B-B14F-4D97-AF65-F5344CB8AC3E}">
        <p14:creationId xmlns:p14="http://schemas.microsoft.com/office/powerpoint/2010/main" val="250847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FILIP\Downloads\Dom bł. Karoliny Kózkówny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94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10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310</TotalTime>
  <Words>654</Words>
  <Application>Microsoft Office PowerPoint</Application>
  <PresentationFormat>Pokaz na ekranie (4:3)</PresentationFormat>
  <Paragraphs>30</Paragraphs>
  <Slides>27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32" baseType="lpstr">
      <vt:lpstr>Calibri</vt:lpstr>
      <vt:lpstr>Gill Sans MT</vt:lpstr>
      <vt:lpstr>Verdana</vt:lpstr>
      <vt:lpstr>Wingdings 2</vt:lpstr>
      <vt:lpstr>Przesilenie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Karolina Kózka – jedna z wielu czy niezwykła?</vt:lpstr>
      <vt:lpstr>                  Życiorys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       Słynna „grusza”</vt:lpstr>
      <vt:lpstr>Prezentacja programu PowerPoint</vt:lpstr>
      <vt:lpstr>Prezentacja programu PowerPoint</vt:lpstr>
      <vt:lpstr>Prezentacja programu PowerPoint</vt:lpstr>
      <vt:lpstr>       Obraz beatyfikacyjny</vt:lpstr>
      <vt:lpstr>  Beatyfikacja – 10 czerwca 1987</vt:lpstr>
      <vt:lpstr>             Polecam!!!</vt:lpstr>
      <vt:lpstr>Prezentacja programu PowerPoint</vt:lpstr>
      <vt:lpstr>              Bibliografia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FILIP</dc:creator>
  <cp:lastModifiedBy>Andrzej</cp:lastModifiedBy>
  <cp:revision>32</cp:revision>
  <dcterms:created xsi:type="dcterms:W3CDTF">2022-05-07T09:09:17Z</dcterms:created>
  <dcterms:modified xsi:type="dcterms:W3CDTF">2022-06-03T11:24:54Z</dcterms:modified>
</cp:coreProperties>
</file>