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sldIdLst>
    <p:sldId id="256" r:id="rId2"/>
    <p:sldId id="260" r:id="rId3"/>
    <p:sldId id="257" r:id="rId4"/>
    <p:sldId id="258" r:id="rId5"/>
    <p:sldId id="263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0008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187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7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309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2815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33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89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09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04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362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91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5C3F1A8-BB61-4393-84C9-153ACDEC2010}" type="datetimeFigureOut">
              <a:rPr lang="pl-PL" smtClean="0"/>
              <a:t>2022-06-10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7B27EB0-E0F6-46AA-94C1-02C09485D79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148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centromaryam.org/index.php?title=Carolina_Kozka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vUFArHZNt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vUFArHZNtw?feature=oembed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37E13AA2-38E2-A076-8122-C1015902D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2817" y="1306286"/>
            <a:ext cx="8428896" cy="4054630"/>
          </a:xfrm>
        </p:spPr>
        <p:txBody>
          <a:bodyPr/>
          <a:lstStyle/>
          <a:p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Co robi chrześcijanin, by pogłębić relację z bogiem?</a:t>
            </a:r>
          </a:p>
        </p:txBody>
      </p:sp>
    </p:spTree>
    <p:extLst>
      <p:ext uri="{BB962C8B-B14F-4D97-AF65-F5344CB8AC3E}">
        <p14:creationId xmlns:p14="http://schemas.microsoft.com/office/powerpoint/2010/main" val="311880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A962661-B621-FF62-0BE3-1716625B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0ED34A0-972E-9CBA-4FB2-BDFFF03F5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D9D8E2A-7278-286A-5258-5CF83B759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69" y="206582"/>
            <a:ext cx="5338666" cy="3422222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E1A7F3FC-5AC5-75C8-3B21-A5157E9B8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869" y="3691035"/>
            <a:ext cx="4687714" cy="3033227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115E5FEE-CC76-F62C-14D3-096DEF698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577" y="1498348"/>
            <a:ext cx="3840754" cy="470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5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A751FB-C739-971C-13BA-8E6E1381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360" y="917634"/>
            <a:ext cx="7903029" cy="3522306"/>
          </a:xfrm>
        </p:spPr>
        <p:txBody>
          <a:bodyPr>
            <a:noAutofit/>
          </a:bodyPr>
          <a:lstStyle/>
          <a:p>
            <a:r>
              <a:rPr lang="pl-PL" sz="8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Być świadkiem wiary – Błogosławiona Karolina Kózkówna. </a:t>
            </a:r>
            <a:endParaRPr lang="pl-PL" sz="80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00018D3-E4C7-1541-7EEC-6C3F99C42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26342" y="419878"/>
            <a:ext cx="4064163" cy="5520488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EA5004D6-874F-4711-47C5-63E48103E252}"/>
              </a:ext>
            </a:extLst>
          </p:cNvPr>
          <p:cNvSpPr txBox="1"/>
          <p:nvPr/>
        </p:nvSpPr>
        <p:spPr>
          <a:xfrm>
            <a:off x="7984963" y="11863071"/>
            <a:ext cx="3364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3" tooltip="http://wiki.centromaryam.org/index.php?title=Carolina_Kozka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4" tooltip="https://creativecommons.org/licenses/by/3.0/"/>
              </a:rPr>
              <a:t>CC BY</a:t>
            </a:r>
            <a:endParaRPr lang="pl-PL" sz="900"/>
          </a:p>
        </p:txBody>
      </p:sp>
    </p:spTree>
    <p:extLst>
      <p:ext uri="{BB962C8B-B14F-4D97-AF65-F5344CB8AC3E}">
        <p14:creationId xmlns:p14="http://schemas.microsoft.com/office/powerpoint/2010/main" val="281583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766B6C-14CA-765C-7A7E-FA5BD2243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077" y="6372809"/>
            <a:ext cx="9601200" cy="3581400"/>
          </a:xfrm>
        </p:spPr>
        <p:txBody>
          <a:bodyPr/>
          <a:lstStyle/>
          <a:p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https://www.youtube.com/watch?v=tvUFArHZNtw</a:t>
            </a:r>
            <a:endParaRPr lang="pl-PL" dirty="0"/>
          </a:p>
        </p:txBody>
      </p:sp>
      <p:pic>
        <p:nvPicPr>
          <p:cNvPr id="4" name="Multimedia online 3" title="Historia błogosławionej Karoliny Kózkównej">
            <a:hlinkClick r:id="" action="ppaction://media"/>
            <a:extLst>
              <a:ext uri="{FF2B5EF4-FFF2-40B4-BE49-F238E27FC236}">
                <a16:creationId xmlns:a16="http://schemas.microsoft.com/office/drawing/2014/main" id="{8B53269A-E7E7-59ED-9A36-2A3EB38D9DA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91117" y="98879"/>
            <a:ext cx="10970728" cy="619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8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880216-26C2-964C-8BB6-4DBFEE0A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Jak w dzisiejszym świecie mogę być świadkiem Jezusa Chrystusa?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547481-D692-F343-50FF-F4F313FF3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94506" cy="4497355"/>
          </a:xfrm>
        </p:spPr>
        <p:txBody>
          <a:bodyPr>
            <a:normAutofit lnSpcReduction="10000"/>
          </a:bodyPr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ogę mówić innym o Bogu</a:t>
            </a:r>
          </a:p>
          <a:p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Być wrażliwym na potrzeby ludzi słabszych i biednych</a:t>
            </a:r>
          </a:p>
          <a:p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Aktywnie uczestniczyć w życiu Kościoła, wspólnot religijnych</a:t>
            </a:r>
          </a:p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ieć odwagę mówić o swoim doświadczeniu Chrystusa</a:t>
            </a:r>
          </a:p>
          <a:p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Kierować się wiarą w życiu codziennym, być szczerym (brak rozbieżności między tym co się mówi i robi)</a:t>
            </a:r>
          </a:p>
          <a:p>
            <a:r>
              <a:rPr lang="pl-PL" sz="2800" dirty="0"/>
              <a:t>Czynić znak krzyża pod Kościołem</a:t>
            </a:r>
          </a:p>
          <a:p>
            <a:r>
              <a:rPr lang="pl-PL" sz="2800" dirty="0"/>
              <a:t>Nosić krzyżyk</a:t>
            </a:r>
          </a:p>
          <a:p>
            <a:r>
              <a:rPr lang="pl-PL" sz="2800" dirty="0"/>
              <a:t>Uczestniczyć w katechezie</a:t>
            </a:r>
          </a:p>
        </p:txBody>
      </p:sp>
    </p:spTree>
    <p:extLst>
      <p:ext uri="{BB962C8B-B14F-4D97-AF65-F5344CB8AC3E}">
        <p14:creationId xmlns:p14="http://schemas.microsoft.com/office/powerpoint/2010/main" val="327565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D54F99-1B09-27FF-49BE-629A5B56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52535"/>
            <a:ext cx="9601200" cy="1485900"/>
          </a:xfrm>
        </p:spPr>
        <p:txBody>
          <a:bodyPr/>
          <a:lstStyle/>
          <a:p>
            <a:r>
              <a:rPr lang="pl-PL" dirty="0"/>
              <a:t>NOTATKA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DC5B04-C35C-EFB6-C7A7-AD884F7E8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335" y="1379764"/>
            <a:ext cx="10879494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/>
              <a:t>Karolina urodziła się w podtarnowskiej wsi Wał-Ruda 2 sierpnia 1898 r. Karolina od najmłodszych lat ukochała modlitwę i starała się wzrastać w miłości Bożej. Katechizowała swoje rodzeństwo i okoliczne dzieci, śpiewała z nimi pieśni religijne, odmawiała różaniec i zachęcała do życia według Bożych przykazań. Zginęła w 17. roku życia 18 listopada 1914 roku, na początku I wojny światowej. Carski żołnierz uprowadził ją przemocą i bestialsko zamordował, gdy broniła się pragnąc zachować dziewictwo. Po kilkunastu dniach, 4 grudnia 1914 r., w pobliskim lesie znaleziono jej zmasakrowane ciało. </a:t>
            </a:r>
          </a:p>
          <a:p>
            <a:pPr marL="0" indent="0">
              <a:buNone/>
            </a:pPr>
            <a:r>
              <a:rPr lang="pl-PL" sz="2800" dirty="0"/>
              <a:t>10 czerwca 1987 r. w Tarnowie Jan Paweł II beatyfikował Karolinę.	   Bł. Karolina </a:t>
            </a:r>
            <a:r>
              <a:rPr lang="pl-PL" sz="2800" dirty="0" err="1"/>
              <a:t>Kózkówna</a:t>
            </a:r>
            <a:r>
              <a:rPr lang="pl-PL" sz="2800" dirty="0"/>
              <a:t> jest patronką Katolickiego Stowarzyszenia Młodzieży (KSM) i Ruchu Czystych Serc.</a:t>
            </a:r>
          </a:p>
        </p:txBody>
      </p:sp>
    </p:spTree>
    <p:extLst>
      <p:ext uri="{BB962C8B-B14F-4D97-AF65-F5344CB8AC3E}">
        <p14:creationId xmlns:p14="http://schemas.microsoft.com/office/powerpoint/2010/main" val="410597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D798CF-BC7A-E2C0-C36B-FDDB7307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0489FC-2164-8406-2DB0-DB6DDA9C9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600" dirty="0"/>
              <a:t>Znaleźć </a:t>
            </a:r>
            <a:r>
              <a:rPr lang="pl-PL" sz="3600" dirty="0">
                <a:effectLst/>
                <a:ea typeface="Calibri" panose="020F0502020204030204" pitchFamily="34" charset="0"/>
              </a:rPr>
              <a:t>informację o Katolickim Stowarzyszeniu Młodzieży i napisać krótką notatkę o stowarzyszeniu, którego patronką jest bł. Karolina Kózkówna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026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A22E16-23E8-585D-737C-B844028E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MODLITWA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638F6B-B66D-6E6B-BF31-E6A3EFF7E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84783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Błogosławiona Karolino. Twojej się opiece w szczególniejszy sposób dzisiaj polecamy i prosimy cię, abyś nas swoim wstawiennictwem przed Bogiem wspierała, ratowała we wszystkich potrzebach naszych i wyjednała nam łaskę wiernego naśladowania cnót twoich. Spraw to o droga nasza patronko, abyśmy Bogu dochowali wierności pośród wszelkich przygód tego życia i zasłużyli sobie na łaskę szczęśliwej śmierci. Amen.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4706059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Niestandardowy 1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C3D9DD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188</TotalTime>
  <Words>329</Words>
  <Application>Microsoft Office PowerPoint</Application>
  <PresentationFormat>Panoramiczny</PresentationFormat>
  <Paragraphs>20</Paragraphs>
  <Slides>8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Calibri</vt:lpstr>
      <vt:lpstr>Franklin Gothic Book</vt:lpstr>
      <vt:lpstr>Times New Roman</vt:lpstr>
      <vt:lpstr>Przycinanie</vt:lpstr>
      <vt:lpstr>Co robi chrześcijanin, by pogłębić relację z bogiem?</vt:lpstr>
      <vt:lpstr>Prezentacja programu PowerPoint</vt:lpstr>
      <vt:lpstr>Być świadkiem wiary – Błogosławiona Karolina Kózkówna. </vt:lpstr>
      <vt:lpstr>Prezentacja programu PowerPoint</vt:lpstr>
      <vt:lpstr>Jak w dzisiejszym świecie mogę być świadkiem Jezusa Chrystusa?</vt:lpstr>
      <vt:lpstr>NOTATKA</vt:lpstr>
      <vt:lpstr>ZADANIE</vt:lpstr>
      <vt:lpstr>MODLITWA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robi chrześcijanin, by pogłębić relację z bogiem?</dc:title>
  <dc:creator>Patrycja Zielińska</dc:creator>
  <cp:lastModifiedBy>katech-02</cp:lastModifiedBy>
  <cp:revision>6</cp:revision>
  <dcterms:created xsi:type="dcterms:W3CDTF">2022-05-05T10:27:40Z</dcterms:created>
  <dcterms:modified xsi:type="dcterms:W3CDTF">2022-06-10T11:55:13Z</dcterms:modified>
</cp:coreProperties>
</file>