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6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6" autoAdjust="0"/>
    <p:restoredTop sz="94660"/>
  </p:normalViewPr>
  <p:slideViewPr>
    <p:cSldViewPr>
      <p:cViewPr varScale="1">
        <p:scale>
          <a:sx n="83" d="100"/>
          <a:sy n="83" d="100"/>
        </p:scale>
        <p:origin x="-148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7E05-E566-416A-83DD-E1531E5BE5B9}" type="datetimeFigureOut">
              <a:rPr lang="pl-PL" smtClean="0"/>
              <a:pPr/>
              <a:t>07.06.2022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D71B-B5EC-4DB1-B61D-2BFA26FA728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7E05-E566-416A-83DD-E1531E5BE5B9}" type="datetimeFigureOut">
              <a:rPr lang="pl-PL" smtClean="0"/>
              <a:pPr/>
              <a:t>07.06.2022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D71B-B5EC-4DB1-B61D-2BFA26FA728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7E05-E566-416A-83DD-E1531E5BE5B9}" type="datetimeFigureOut">
              <a:rPr lang="pl-PL" smtClean="0"/>
              <a:pPr/>
              <a:t>07.06.2022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D71B-B5EC-4DB1-B61D-2BFA26FA728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7E05-E566-416A-83DD-E1531E5BE5B9}" type="datetimeFigureOut">
              <a:rPr lang="pl-PL" smtClean="0"/>
              <a:pPr/>
              <a:t>07.06.2022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D71B-B5EC-4DB1-B61D-2BFA26FA728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7E05-E566-416A-83DD-E1531E5BE5B9}" type="datetimeFigureOut">
              <a:rPr lang="pl-PL" smtClean="0"/>
              <a:pPr/>
              <a:t>07.06.2022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D71B-B5EC-4DB1-B61D-2BFA26FA728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7E05-E566-416A-83DD-E1531E5BE5B9}" type="datetimeFigureOut">
              <a:rPr lang="pl-PL" smtClean="0"/>
              <a:pPr/>
              <a:t>07.06.2022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D71B-B5EC-4DB1-B61D-2BFA26FA728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7E05-E566-416A-83DD-E1531E5BE5B9}" type="datetimeFigureOut">
              <a:rPr lang="pl-PL" smtClean="0"/>
              <a:pPr/>
              <a:t>07.06.2022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D71B-B5EC-4DB1-B61D-2BFA26FA728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7E05-E566-416A-83DD-E1531E5BE5B9}" type="datetimeFigureOut">
              <a:rPr lang="pl-PL" smtClean="0"/>
              <a:pPr/>
              <a:t>07.06.2022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D71B-B5EC-4DB1-B61D-2BFA26FA728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7E05-E566-416A-83DD-E1531E5BE5B9}" type="datetimeFigureOut">
              <a:rPr lang="pl-PL" smtClean="0"/>
              <a:pPr/>
              <a:t>07.06.2022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D71B-B5EC-4DB1-B61D-2BFA26FA728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7E05-E566-416A-83DD-E1531E5BE5B9}" type="datetimeFigureOut">
              <a:rPr lang="pl-PL" smtClean="0"/>
              <a:pPr/>
              <a:t>07.06.2022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D71B-B5EC-4DB1-B61D-2BFA26FA728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67E05-E566-416A-83DD-E1531E5BE5B9}" type="datetimeFigureOut">
              <a:rPr lang="pl-PL" smtClean="0"/>
              <a:pPr/>
              <a:t>07.06.2022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3D71B-B5EC-4DB1-B61D-2BFA26FA728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67E05-E566-416A-83DD-E1531E5BE5B9}" type="datetimeFigureOut">
              <a:rPr lang="pl-PL" smtClean="0"/>
              <a:pPr/>
              <a:t>07.06.2022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3D71B-B5EC-4DB1-B61D-2BFA26FA728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egIP8kg-Hw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youtube.com/watch?v=rtqxy00ZFM8" TargetMode="External"/><Relationship Id="rId4" Type="http://schemas.openxmlformats.org/officeDocument/2006/relationships/hyperlink" Target="https://www.youtube.com/watch?v=8kByKsdG4u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a8f5amqPxA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</a:rPr>
              <a:t>Błogosławiona Karolina </a:t>
            </a:r>
            <a:r>
              <a:rPr lang="pl-PL" b="1" dirty="0" err="1" smtClean="0">
                <a:solidFill>
                  <a:srgbClr val="FF0000"/>
                </a:solidFill>
              </a:rPr>
              <a:t>Kózkówna</a:t>
            </a:r>
            <a:endParaRPr lang="pl-PL" b="1" dirty="0">
              <a:solidFill>
                <a:srgbClr val="FF0000"/>
              </a:solidFill>
            </a:endParaRPr>
          </a:p>
        </p:txBody>
      </p:sp>
      <p:pic>
        <p:nvPicPr>
          <p:cNvPr id="6" name="Symbol zastępczy zawartości 5" descr="f5002e599a3f8ccaecc020827dcd3cf7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411760" y="1340768"/>
            <a:ext cx="4201735" cy="52087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772400" cy="1470025"/>
          </a:xfrm>
        </p:spPr>
        <p:txBody>
          <a:bodyPr>
            <a:normAutofit/>
          </a:bodyPr>
          <a:lstStyle/>
          <a:p>
            <a:r>
              <a:rPr lang="pl-PL" sz="3600" dirty="0" smtClean="0">
                <a:solidFill>
                  <a:schemeClr val="accent1">
                    <a:lumMod val="50000"/>
                  </a:schemeClr>
                </a:solidFill>
              </a:rPr>
              <a:t>Modlitwa do Ducha Świętego przed nauką</a:t>
            </a:r>
            <a:endParaRPr lang="pl-PL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71600" y="2420888"/>
            <a:ext cx="7488832" cy="4176464"/>
          </a:xfrm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chemeClr val="accent1">
                    <a:lumMod val="50000"/>
                  </a:schemeClr>
                </a:solidFill>
              </a:rPr>
              <a:t>Duchu Święty, który oświecasz serca i umysły nasze, dodaj nam ochoty i zdolności, aby ta nauka była dla nas pożytkiem doczesnym i wiecznym, przez Chrystusa, Pana naszego. Amen. </a:t>
            </a:r>
            <a:endParaRPr lang="pl-PL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3000" b="-4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395536" y="4797152"/>
            <a:ext cx="4040188" cy="1872208"/>
          </a:xfrm>
        </p:spPr>
        <p:txBody>
          <a:bodyPr>
            <a:normAutofit/>
          </a:bodyPr>
          <a:lstStyle/>
          <a:p>
            <a:pPr>
              <a:buNone/>
            </a:pPr>
            <a:endParaRPr lang="pl-PL" sz="1400" dirty="0" smtClean="0">
              <a:hlinkClick r:id="rId3"/>
            </a:endParaRPr>
          </a:p>
          <a:p>
            <a:pPr>
              <a:buFont typeface="+mj-lt"/>
              <a:buAutoNum type="arabicPeriod"/>
            </a:pPr>
            <a:r>
              <a:rPr lang="pl-PL" sz="1400" u="sng" dirty="0" smtClean="0">
                <a:solidFill>
                  <a:srgbClr val="FFFF00"/>
                </a:solidFill>
                <a:hlinkClick r:id="rId4"/>
              </a:rPr>
              <a:t>https://</a:t>
            </a:r>
            <a:r>
              <a:rPr lang="pl-PL" sz="1400" u="sng" dirty="0" smtClean="0">
                <a:solidFill>
                  <a:srgbClr val="FFFF00"/>
                </a:solidFill>
                <a:hlinkClick r:id="rId4"/>
              </a:rPr>
              <a:t>www.youtube.com/watch?v=8kByKsdG4ug</a:t>
            </a:r>
            <a:r>
              <a:rPr lang="pl-PL" sz="1400" u="sng" dirty="0" smtClean="0">
                <a:solidFill>
                  <a:srgbClr val="FFFF00"/>
                </a:solidFill>
              </a:rPr>
              <a:t> </a:t>
            </a:r>
            <a:endParaRPr lang="pl-PL" sz="1400" dirty="0" smtClean="0">
              <a:solidFill>
                <a:srgbClr val="FFFF00"/>
              </a:solidFill>
              <a:hlinkClick r:id="rId3"/>
            </a:endParaRPr>
          </a:p>
          <a:p>
            <a:pPr>
              <a:buFont typeface="+mj-lt"/>
              <a:buAutoNum type="arabicPeriod"/>
            </a:pPr>
            <a:r>
              <a:rPr lang="pl-PL" sz="1400" dirty="0" smtClean="0">
                <a:solidFill>
                  <a:srgbClr val="FFFF00"/>
                </a:solidFill>
                <a:hlinkClick r:id="rId3"/>
              </a:rPr>
              <a:t>https</a:t>
            </a:r>
            <a:r>
              <a:rPr lang="pl-PL" sz="1400" dirty="0" smtClean="0">
                <a:solidFill>
                  <a:srgbClr val="FFFF00"/>
                </a:solidFill>
                <a:hlinkClick r:id="rId3"/>
              </a:rPr>
              <a:t>://</a:t>
            </a:r>
            <a:r>
              <a:rPr lang="pl-PL" sz="1400" dirty="0" smtClean="0">
                <a:solidFill>
                  <a:srgbClr val="FFFF00"/>
                </a:solidFill>
                <a:hlinkClick r:id="rId3"/>
              </a:rPr>
              <a:t>www.youtube.com/watch?v=MegIP8kg-Hw</a:t>
            </a:r>
            <a:r>
              <a:rPr lang="pl-PL" sz="1400" dirty="0" smtClean="0">
                <a:solidFill>
                  <a:srgbClr val="FFFF00"/>
                </a:solidFill>
              </a:rPr>
              <a:t> </a:t>
            </a:r>
            <a:r>
              <a:rPr lang="pl-PL" sz="1400" dirty="0" smtClean="0">
                <a:solidFill>
                  <a:srgbClr val="FFFF00"/>
                </a:solidFill>
              </a:rPr>
              <a:t> </a:t>
            </a:r>
            <a:r>
              <a:rPr lang="pl-PL" sz="1400" dirty="0" smtClean="0">
                <a:solidFill>
                  <a:srgbClr val="FFFF00"/>
                </a:solidFill>
              </a:rPr>
              <a:t> </a:t>
            </a:r>
          </a:p>
          <a:p>
            <a:pPr>
              <a:buFont typeface="+mj-lt"/>
              <a:buAutoNum type="arabicPeriod"/>
            </a:pPr>
            <a:r>
              <a:rPr lang="pl-PL" sz="1400" u="sng" dirty="0" smtClean="0">
                <a:solidFill>
                  <a:srgbClr val="FFFF00"/>
                </a:solidFill>
                <a:hlinkClick r:id="rId5"/>
              </a:rPr>
              <a:t>https://www.youtube.com/watch?v=rtqxy00ZFM8</a:t>
            </a:r>
            <a:endParaRPr lang="pl-PL" sz="1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772400" cy="1470025"/>
          </a:xfrm>
        </p:spPr>
        <p:txBody>
          <a:bodyPr/>
          <a:lstStyle/>
          <a:p>
            <a:r>
              <a:rPr lang="pl-PL" dirty="0" smtClean="0"/>
              <a:t>Zadanie domowe </a:t>
            </a:r>
            <a:r>
              <a:rPr lang="pl-PL" dirty="0" smtClean="0">
                <a:sym typeface="Wingdings" pitchFamily="2" charset="2"/>
              </a:rPr>
              <a:t>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3068960"/>
            <a:ext cx="8208912" cy="3600400"/>
          </a:xfrm>
        </p:spPr>
        <p:txBody>
          <a:bodyPr>
            <a:normAutofit/>
          </a:bodyPr>
          <a:lstStyle/>
          <a:p>
            <a:pPr algn="just"/>
            <a:r>
              <a:rPr lang="pl-PL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Opowiedz bliskiej ci osobie historię bł. Karoliny </a:t>
            </a:r>
            <a:r>
              <a:rPr lang="pl-PL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Kózkówny</a:t>
            </a:r>
            <a:r>
              <a:rPr lang="pl-PL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/>
            <a:endParaRPr lang="pl-PL" sz="4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/>
            <a:endParaRPr lang="pl-PL" sz="1500" u="sng" dirty="0" smtClean="0">
              <a:hlinkClick r:id="rId3"/>
            </a:endParaRPr>
          </a:p>
          <a:p>
            <a:pPr algn="r"/>
            <a:endParaRPr lang="pl-PL" sz="1500" u="sng" dirty="0" smtClean="0">
              <a:hlinkClick r:id="rId3"/>
            </a:endParaRPr>
          </a:p>
          <a:p>
            <a:pPr algn="r"/>
            <a:r>
              <a:rPr lang="pl-PL" sz="1500" u="sng" dirty="0" smtClean="0">
                <a:hlinkClick r:id="rId3"/>
              </a:rPr>
              <a:t>https</a:t>
            </a:r>
            <a:r>
              <a:rPr lang="pl-PL" sz="1500" u="sng" dirty="0" smtClean="0">
                <a:hlinkClick r:id="rId3"/>
              </a:rPr>
              <a:t>://www.youtube.com/watch?v=Ha8f5amqPxA</a:t>
            </a:r>
            <a:r>
              <a:rPr lang="pl-PL" sz="1500" dirty="0" smtClean="0"/>
              <a:t> </a:t>
            </a:r>
            <a:r>
              <a:rPr lang="pl-PL" sz="4000" dirty="0" smtClean="0"/>
              <a:t/>
            </a:r>
            <a:br>
              <a:rPr lang="pl-PL" sz="4000" dirty="0" smtClean="0"/>
            </a:br>
            <a:endParaRPr lang="pl-PL" sz="4000" dirty="0" smtClean="0"/>
          </a:p>
          <a:p>
            <a:pPr algn="just"/>
            <a:endParaRPr lang="pl-PL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66</Words>
  <Application>Microsoft Office PowerPoint</Application>
  <PresentationFormat>Pokaz na ekranie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Błogosławiona Karolina Kózkówna</vt:lpstr>
      <vt:lpstr>Modlitwa do Ducha Świętego przed nauką</vt:lpstr>
      <vt:lpstr>Slajd 3</vt:lpstr>
      <vt:lpstr>Slajd 4</vt:lpstr>
      <vt:lpstr>Zadanie domowe 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dell</dc:creator>
  <cp:lastModifiedBy>dell</cp:lastModifiedBy>
  <cp:revision>13</cp:revision>
  <dcterms:created xsi:type="dcterms:W3CDTF">2022-06-02T08:38:08Z</dcterms:created>
  <dcterms:modified xsi:type="dcterms:W3CDTF">2022-06-07T20:20:41Z</dcterms:modified>
</cp:coreProperties>
</file>